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  <p:sldMasterId id="2147483651" r:id="rId3"/>
    <p:sldMasterId id="2147483653" r:id="rId4"/>
  </p:sldMasterIdLst>
  <p:notesMasterIdLst>
    <p:notesMasterId r:id="rId11"/>
  </p:notesMasterIdLst>
  <p:handoutMasterIdLst>
    <p:handoutMasterId r:id="rId12"/>
  </p:handoutMasterIdLst>
  <p:sldIdLst>
    <p:sldId id="267" r:id="rId5"/>
    <p:sldId id="264" r:id="rId6"/>
    <p:sldId id="263" r:id="rId7"/>
    <p:sldId id="261" r:id="rId8"/>
    <p:sldId id="265" r:id="rId9"/>
    <p:sldId id="26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  <a:srgbClr val="2D4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998F6A18-47ED-4041-809D-1E9F6474F8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53A7CA3-C6EB-4BE4-8C71-5855FE64B7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A7212-1060-4E8B-9A95-D671045BB651}" type="datetimeFigureOut">
              <a:rPr lang="tr-TR" smtClean="0"/>
              <a:t>30.06.2023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90704B7-8563-48AF-B78E-B880ADB9D8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1953F14-FCA4-4663-8939-A2125C9A2A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9FB73-3064-4D0D-8162-507732BC96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004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91C6A-CB4C-4BA1-A40C-58C62966285B}" type="datetimeFigureOut">
              <a:rPr lang="tr-TR" smtClean="0"/>
              <a:t>30.06.2023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B6A95-069E-4A2E-8A41-CF8D58B81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00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A6E712-A403-496C-AF1A-72C8EB89D6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847726"/>
            <a:ext cx="9144000" cy="1655762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PRESENTATION TITLE </a:t>
            </a:r>
            <a:br>
              <a:rPr lang="tr-TR" dirty="0"/>
            </a:br>
            <a:r>
              <a:rPr lang="tr-TR" dirty="0"/>
              <a:t>COVER - 2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19067C3-E257-4206-9257-7436147308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354512"/>
            <a:ext cx="9144000" cy="903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PRESENTER NAME SURNAME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058042-DBF0-4BCB-B502-CCF183EB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787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7" name="Google Shape;159;p21">
            <a:extLst>
              <a:ext uri="{FF2B5EF4-FFF2-40B4-BE49-F238E27FC236}">
                <a16:creationId xmlns:a16="http://schemas.microsoft.com/office/drawing/2014/main" id="{F81049A0-AF58-46DA-BBF2-2806346CEB52}"/>
              </a:ext>
            </a:extLst>
          </p:cNvPr>
          <p:cNvSpPr txBox="1">
            <a:spLocks/>
          </p:cNvSpPr>
          <p:nvPr userDrawn="1"/>
        </p:nvSpPr>
        <p:spPr>
          <a:xfrm rot="-5400000">
            <a:off x="-65221" y="2722692"/>
            <a:ext cx="1584280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SzPts val="1800"/>
              <a:buFont typeface="Arial" panose="020B0604020202020204" pitchFamily="34" charset="0"/>
              <a:buNone/>
            </a:pPr>
            <a:endParaRPr lang="tr-TR" sz="900" kern="700" baseline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6750120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A6E712-A403-496C-AF1A-72C8EB89D6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3525" y="971550"/>
            <a:ext cx="9144000" cy="2095499"/>
          </a:xfrm>
          <a:prstGeom prst="rect">
            <a:avLst/>
          </a:prstGeom>
        </p:spPr>
        <p:txBody>
          <a:bodyPr anchor="ctr"/>
          <a:lstStyle>
            <a:lvl1pPr algn="l">
              <a:defRPr sz="5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200"/>
              <a:buFontTx/>
              <a:buNone/>
              <a:tabLst/>
              <a:defRPr/>
            </a:pPr>
            <a:r>
              <a:rPr lang="tr-TR" sz="6000" dirty="0" err="1">
                <a:solidFill>
                  <a:srgbClr val="FFFFFF"/>
                </a:solidFill>
                <a:latin typeface="+mj-lt"/>
                <a:ea typeface="Montserrat Light"/>
                <a:cs typeface="Montserrat Light"/>
                <a:sym typeface="Montserrat Light"/>
              </a:rPr>
              <a:t>Section</a:t>
            </a:r>
            <a:r>
              <a:rPr lang="tr-TR" sz="6000" dirty="0">
                <a:solidFill>
                  <a:srgbClr val="FFFFFF"/>
                </a:solidFill>
                <a:latin typeface="+mj-lt"/>
                <a:ea typeface="Montserrat Light"/>
                <a:cs typeface="Montserrat Light"/>
                <a:sym typeface="Montserrat Light"/>
              </a:rPr>
              <a:t> - 1</a:t>
            </a:r>
            <a:br>
              <a:rPr lang="tr-TR" sz="6000" dirty="0">
                <a:solidFill>
                  <a:srgbClr val="FFFFFF"/>
                </a:solidFill>
                <a:latin typeface="+mj-lt"/>
                <a:ea typeface="Montserrat Light"/>
                <a:cs typeface="Montserrat Light"/>
                <a:sym typeface="Montserrat Light"/>
              </a:rPr>
            </a:br>
            <a:r>
              <a:rPr kumimoji="0" lang="tr-TR" sz="5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Montserrat"/>
              </a:rPr>
              <a:t>Subtitle</a:t>
            </a:r>
            <a:br>
              <a:rPr kumimoji="0" lang="tr-T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tr-TR" sz="1000" dirty="0">
              <a:latin typeface="+mj-lt"/>
            </a:endParaRP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2981CB-B680-431E-893E-4609DB7E2C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31122" y="6417310"/>
            <a:ext cx="906011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95C485A9-C27C-48E1-BE78-2682D2186571}" type="datetime1">
              <a:rPr lang="tr-TR" smtClean="0"/>
              <a:t>30.06.2023</a:t>
            </a:fld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D589B4-FB22-472A-8042-559187AF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633" y="6417310"/>
            <a:ext cx="464890" cy="365125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tr-TR" dirty="0"/>
              <a:t>/ </a:t>
            </a:r>
            <a:fld id="{8AE630FA-0AD6-4B18-89E8-7BD13329CE59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Google Shape;159;p21">
            <a:extLst>
              <a:ext uri="{FF2B5EF4-FFF2-40B4-BE49-F238E27FC236}">
                <a16:creationId xmlns:a16="http://schemas.microsoft.com/office/drawing/2014/main" id="{F81049A0-AF58-46DA-BBF2-2806346CEB52}"/>
              </a:ext>
            </a:extLst>
          </p:cNvPr>
          <p:cNvSpPr txBox="1">
            <a:spLocks/>
          </p:cNvSpPr>
          <p:nvPr userDrawn="1"/>
        </p:nvSpPr>
        <p:spPr>
          <a:xfrm rot="-5400000">
            <a:off x="-65221" y="2722692"/>
            <a:ext cx="1584280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SzPts val="1800"/>
              <a:buFont typeface="Arial" panose="020B0604020202020204" pitchFamily="34" charset="0"/>
              <a:buNone/>
            </a:pPr>
            <a:endParaRPr lang="tr-TR" sz="900" kern="700" baseline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3683694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>
            <a:extLst>
              <a:ext uri="{FF2B5EF4-FFF2-40B4-BE49-F238E27FC236}">
                <a16:creationId xmlns:a16="http://schemas.microsoft.com/office/drawing/2014/main" id="{AF0EBC71-DB3E-45B0-8247-E892BA452C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847726"/>
            <a:ext cx="9144000" cy="165576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tr-TR" dirty="0"/>
              <a:t>PRESENTATION TITLE</a:t>
            </a:r>
            <a:br>
              <a:rPr lang="tr-TR" dirty="0"/>
            </a:br>
            <a:r>
              <a:rPr lang="tr-TR" dirty="0"/>
              <a:t>COVER - 1</a:t>
            </a: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95270800-2D70-489C-868D-F7017041DF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354512"/>
            <a:ext cx="9144000" cy="903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PRESENTER NAME SURNAME</a:t>
            </a:r>
          </a:p>
        </p:txBody>
      </p:sp>
    </p:spTree>
    <p:extLst>
      <p:ext uri="{BB962C8B-B14F-4D97-AF65-F5344CB8AC3E}">
        <p14:creationId xmlns:p14="http://schemas.microsoft.com/office/powerpoint/2010/main" val="178858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82ADE7-043C-4836-B71C-382B9C8E1D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623591"/>
            <a:ext cx="9144000" cy="819316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tr-TR" dirty="0"/>
              <a:t>TITLE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563303-4EEB-4357-86BF-50FE55E397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912690"/>
            <a:ext cx="9144000" cy="3967993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err="1"/>
              <a:t>Text</a:t>
            </a:r>
            <a:endParaRPr lang="tr-TR" dirty="0"/>
          </a:p>
        </p:txBody>
      </p:sp>
      <p:sp>
        <p:nvSpPr>
          <p:cNvPr id="7" name="Google Shape;19;p4">
            <a:extLst>
              <a:ext uri="{FF2B5EF4-FFF2-40B4-BE49-F238E27FC236}">
                <a16:creationId xmlns:a16="http://schemas.microsoft.com/office/drawing/2014/main" id="{9F878ED3-6230-4B63-8FD5-05809EA42CB6}"/>
              </a:ext>
            </a:extLst>
          </p:cNvPr>
          <p:cNvSpPr/>
          <p:nvPr userDrawn="1"/>
        </p:nvSpPr>
        <p:spPr>
          <a:xfrm rot="-5400000">
            <a:off x="-1080940" y="3406500"/>
            <a:ext cx="5086880" cy="45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Montserrat Light"/>
              <a:buNone/>
            </a:pPr>
            <a:endParaRPr sz="400" b="0" i="0" u="none" strike="noStrike" cap="none">
              <a:solidFill>
                <a:srgbClr val="000000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616F2395-95A5-4EF5-994F-56A8776D9E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09" y="5448854"/>
            <a:ext cx="601383" cy="506266"/>
          </a:xfrm>
          <a:prstGeom prst="rect">
            <a:avLst/>
          </a:prstGeom>
        </p:spPr>
      </p:pic>
      <p:sp>
        <p:nvSpPr>
          <p:cNvPr id="22" name="Veri Yer Tutucusu 3">
            <a:extLst>
              <a:ext uri="{FF2B5EF4-FFF2-40B4-BE49-F238E27FC236}">
                <a16:creationId xmlns:a16="http://schemas.microsoft.com/office/drawing/2014/main" id="{2906F88D-988D-4C4E-8785-21DDA66D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31122" y="6417310"/>
            <a:ext cx="906011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3D57F941-D6FC-49A4-AB63-8A3FCF300853}" type="datetime1">
              <a:rPr lang="tr-TR" smtClean="0"/>
              <a:t>30.06.2023</a:t>
            </a:fld>
            <a:endParaRPr lang="tr-TR" dirty="0"/>
          </a:p>
        </p:txBody>
      </p:sp>
      <p:sp>
        <p:nvSpPr>
          <p:cNvPr id="23" name="Slayt Numarası Yer Tutucusu 5">
            <a:extLst>
              <a:ext uri="{FF2B5EF4-FFF2-40B4-BE49-F238E27FC236}">
                <a16:creationId xmlns:a16="http://schemas.microsoft.com/office/drawing/2014/main" id="{C5FE0354-DB77-44F9-ABD6-1688BFF9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633" y="6417310"/>
            <a:ext cx="464890" cy="3651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tr-TR" dirty="0"/>
              <a:t>/ </a:t>
            </a:r>
            <a:fld id="{8AE630FA-0AD6-4B18-89E8-7BD13329CE59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5614410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bg>
      <p:bgPr>
        <a:solidFill>
          <a:srgbClr val="BDD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;p3">
            <a:extLst>
              <a:ext uri="{FF2B5EF4-FFF2-40B4-BE49-F238E27FC236}">
                <a16:creationId xmlns:a16="http://schemas.microsoft.com/office/drawing/2014/main" id="{ABF7D83F-8B69-4766-B9D6-EC3E51ED6A4E}"/>
              </a:ext>
            </a:extLst>
          </p:cNvPr>
          <p:cNvSpPr/>
          <p:nvPr userDrawn="1"/>
        </p:nvSpPr>
        <p:spPr>
          <a:xfrm rot="-5400000">
            <a:off x="-1080940" y="3406500"/>
            <a:ext cx="5086880" cy="45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Montserrat Light"/>
              <a:buNone/>
            </a:pPr>
            <a:endParaRPr sz="400" b="0" i="0" u="none" strike="noStrike" cap="none" dirty="0">
              <a:solidFill>
                <a:srgbClr val="2D4F80"/>
              </a:solidFill>
              <a:highlight>
                <a:srgbClr val="FFFF00"/>
              </a:highlight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3D35CB4B-CC84-413E-89AD-4418F1A5CF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09" y="5448854"/>
            <a:ext cx="601383" cy="50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4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;p3">
            <a:extLst>
              <a:ext uri="{FF2B5EF4-FFF2-40B4-BE49-F238E27FC236}">
                <a16:creationId xmlns:a16="http://schemas.microsoft.com/office/drawing/2014/main" id="{52F96973-C9EF-4004-A2E4-2872A37B1DD2}"/>
              </a:ext>
            </a:extLst>
          </p:cNvPr>
          <p:cNvSpPr/>
          <p:nvPr userDrawn="1"/>
        </p:nvSpPr>
        <p:spPr>
          <a:xfrm rot="-5400000">
            <a:off x="-1131274" y="3406500"/>
            <a:ext cx="5086880" cy="45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Montserrat Light"/>
              <a:buNone/>
            </a:pPr>
            <a:endParaRPr sz="400" b="0" i="0" u="none" strike="noStrike" cap="none">
              <a:solidFill>
                <a:srgbClr val="000000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23D22C51-E720-4147-A290-D1CB0AD908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41" y="5448854"/>
            <a:ext cx="621957" cy="523586"/>
          </a:xfrm>
          <a:prstGeom prst="rect">
            <a:avLst/>
          </a:prstGeom>
        </p:spPr>
      </p:pic>
      <p:sp>
        <p:nvSpPr>
          <p:cNvPr id="14" name="Metin Yer Tutucusu 13">
            <a:extLst>
              <a:ext uri="{FF2B5EF4-FFF2-40B4-BE49-F238E27FC236}">
                <a16:creationId xmlns:a16="http://schemas.microsoft.com/office/drawing/2014/main" id="{C62F9547-125B-45BC-8132-F57B0BAC7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1683012"/>
            <a:ext cx="10054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31029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FE45688-7977-41B3-94F3-84A106143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D53DC9-B9F9-4997-868F-EB2EDEE36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3AAE8A-B562-432A-8965-FF73A8B7F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BA29-A5B0-4C16-A8E9-92AFB76E97BF}" type="datetimeFigureOut">
              <a:rPr lang="tr-TR" smtClean="0"/>
              <a:t>30.06.2023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C8D4EB-E56B-44F9-ACC2-B3C29CEA5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64EEAD-4C33-4B71-92ED-9EBC97802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C428-C1F4-4829-AEE6-ED622F6DB9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90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5CC5E96-8852-4F83-9114-AF75D372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72808D-F5E3-4B16-BF27-5E2B03F66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81906A-1CB5-4B39-8330-7ADE9D092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7690-A7A8-4DA6-96CE-3E8182886CFB}" type="datetimeFigureOut">
              <a:rPr lang="tr-TR" smtClean="0"/>
              <a:t>30.06.2023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1D0740-EE24-4E0D-968B-2D01EE865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C255BDA-0C9F-416F-B793-67A610FA2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AD62A-1CD7-4DAE-88F0-90CA2BE7E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7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6A8807A-0931-49A8-A57E-7BFD0C0C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27DDE5C-0131-4FB4-A4FC-EA36B5E2D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E2E7A2-5BDD-487D-A277-6510B8365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17D5-1E20-46BF-9072-7E6C81A141CE}" type="datetimeFigureOut">
              <a:rPr lang="tr-TR" smtClean="0"/>
              <a:t>30.06.2023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7ED96C-8D90-4DDF-84AC-E6E2FE1A5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65DFA1-89E5-4AEB-8F9D-6F78F0E45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2369-009E-45DB-AA73-3F9C66C863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62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29B7C6-81BC-4BDD-93CF-79F0F39CE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09E67EB-7ED7-4507-B5D0-9013D79A3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8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C8F0D1-C97A-43B8-BA3A-DF5DDEBD1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862D1E-4478-4DC4-A50C-57E7B3871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Google Shape;159;p21">
            <a:extLst>
              <a:ext uri="{FF2B5EF4-FFF2-40B4-BE49-F238E27FC236}">
                <a16:creationId xmlns:a16="http://schemas.microsoft.com/office/drawing/2014/main" id="{D1042D06-5888-47E4-B794-B87A657A1782}"/>
              </a:ext>
            </a:extLst>
          </p:cNvPr>
          <p:cNvSpPr txBox="1">
            <a:spLocks/>
          </p:cNvSpPr>
          <p:nvPr/>
        </p:nvSpPr>
        <p:spPr>
          <a:xfrm rot="-5400000">
            <a:off x="-48391" y="2695210"/>
            <a:ext cx="1584280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44005" lvl="0" indent="0" algn="ctr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None/>
              <a:defRPr sz="28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lvl="1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lvl="3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lvl="4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lvl="5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lvl="6" indent="-17145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lvl="7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lvl="8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Presenter</a:t>
            </a:r>
            <a:endParaRPr kumimoji="0" lang="tr-TR" sz="9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lang="tr-TR" sz="900" dirty="0">
                <a:solidFill>
                  <a:sysClr val="window" lastClr="FFFFFF"/>
                </a:solidFill>
                <a:ea typeface="Roboto Light"/>
                <a:sym typeface="Roboto Light"/>
              </a:rPr>
              <a:t>Name </a:t>
            </a:r>
            <a:r>
              <a:rPr lang="tr-TR" sz="900" dirty="0" err="1">
                <a:solidFill>
                  <a:sysClr val="window" lastClr="FFFFFF"/>
                </a:solidFill>
                <a:ea typeface="Roboto Light"/>
                <a:sym typeface="Roboto Light"/>
              </a:rPr>
              <a:t>Surname</a:t>
            </a:r>
            <a:endParaRPr kumimoji="0" lang="tr-TR" sz="9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Google Shape;160;p21">
            <a:extLst>
              <a:ext uri="{FF2B5EF4-FFF2-40B4-BE49-F238E27FC236}">
                <a16:creationId xmlns:a16="http://schemas.microsoft.com/office/drawing/2014/main" id="{B9988400-8ED9-4C9C-9A54-ABBC21FF4D85}"/>
              </a:ext>
            </a:extLst>
          </p:cNvPr>
          <p:cNvSpPr txBox="1">
            <a:spLocks/>
          </p:cNvSpPr>
          <p:nvPr/>
        </p:nvSpPr>
        <p:spPr>
          <a:xfrm rot="-5400000">
            <a:off x="109578" y="4609288"/>
            <a:ext cx="1254504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lvl="0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lvl="3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lvl="4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lvl="5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lvl="6" indent="-17145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lvl="7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lvl="8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Roboto Light"/>
                <a:cs typeface="Roboto Light"/>
                <a:sym typeface="Roboto Light"/>
              </a:rPr>
              <a:t>DEHUKAM</a:t>
            </a:r>
            <a:endParaRPr kumimoji="0" lang="tr-TR" sz="9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Roboto Light"/>
                <a:cs typeface="Roboto Light"/>
                <a:sym typeface="Roboto Light"/>
              </a:rPr>
              <a:t>Presentation </a:t>
            </a:r>
            <a:r>
              <a:rPr kumimoji="0" lang="tr-TR" sz="9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Roboto Light"/>
                <a:cs typeface="Roboto Light"/>
                <a:sym typeface="Roboto Light"/>
              </a:rPr>
              <a:t>Title</a:t>
            </a:r>
            <a:endParaRPr kumimoji="0" lang="tr-TR" sz="9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73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89;p28">
            <a:extLst>
              <a:ext uri="{FF2B5EF4-FFF2-40B4-BE49-F238E27FC236}">
                <a16:creationId xmlns:a16="http://schemas.microsoft.com/office/drawing/2014/main" id="{CA8CEA15-A39D-41AA-B61C-2C919CA47DFC}"/>
              </a:ext>
            </a:extLst>
          </p:cNvPr>
          <p:cNvSpPr txBox="1">
            <a:spLocks/>
          </p:cNvSpPr>
          <p:nvPr/>
        </p:nvSpPr>
        <p:spPr>
          <a:xfrm rot="16200000">
            <a:off x="-65220" y="2483501"/>
            <a:ext cx="1584280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sz="900" b="1" dirty="0" err="1">
                <a:solidFill>
                  <a:srgbClr val="2D4F80"/>
                </a:solidFill>
                <a:latin typeface="+mj-lt"/>
              </a:rPr>
              <a:t>Presenter</a:t>
            </a:r>
            <a:endParaRPr lang="tr-TR" sz="900" b="1" dirty="0">
              <a:solidFill>
                <a:srgbClr val="2D4F80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sz="900" dirty="0">
                <a:solidFill>
                  <a:srgbClr val="2D4F80"/>
                </a:solidFill>
                <a:latin typeface="+mj-lt"/>
                <a:ea typeface="Roboto Light"/>
                <a:cs typeface="Roboto Light"/>
                <a:sym typeface="Roboto Light"/>
              </a:rPr>
              <a:t>Name </a:t>
            </a:r>
            <a:r>
              <a:rPr lang="tr-TR" sz="900" dirty="0" err="1">
                <a:solidFill>
                  <a:srgbClr val="2D4F80"/>
                </a:solidFill>
                <a:latin typeface="+mj-lt"/>
                <a:ea typeface="Roboto Light"/>
                <a:cs typeface="Roboto Light"/>
                <a:sym typeface="Roboto Light"/>
              </a:rPr>
              <a:t>Surname</a:t>
            </a:r>
            <a:endParaRPr lang="tr-TR" sz="900" dirty="0">
              <a:solidFill>
                <a:srgbClr val="2D4F80"/>
              </a:solidFill>
              <a:latin typeface="+mj-lt"/>
            </a:endParaRPr>
          </a:p>
        </p:txBody>
      </p:sp>
      <p:sp>
        <p:nvSpPr>
          <p:cNvPr id="5" name="Google Shape;290;p28">
            <a:extLst>
              <a:ext uri="{FF2B5EF4-FFF2-40B4-BE49-F238E27FC236}">
                <a16:creationId xmlns:a16="http://schemas.microsoft.com/office/drawing/2014/main" id="{00049B48-ADDE-4A3A-8374-2F91B85F379A}"/>
              </a:ext>
            </a:extLst>
          </p:cNvPr>
          <p:cNvSpPr txBox="1">
            <a:spLocks/>
          </p:cNvSpPr>
          <p:nvPr/>
        </p:nvSpPr>
        <p:spPr>
          <a:xfrm rot="16200000">
            <a:off x="92749" y="4604613"/>
            <a:ext cx="1254504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2D4F80"/>
                </a:solidFill>
                <a:ea typeface="Roboto Light"/>
                <a:cs typeface="Roboto Light"/>
                <a:sym typeface="Roboto Light"/>
              </a:rPr>
              <a:t>DEHUKAM</a:t>
            </a:r>
            <a:endParaRPr lang="tr-TR" b="1" dirty="0">
              <a:solidFill>
                <a:srgbClr val="2D4F80"/>
              </a:solidFill>
            </a:endParaRPr>
          </a:p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dirty="0">
                <a:solidFill>
                  <a:srgbClr val="2D4F80"/>
                </a:solidFill>
                <a:ea typeface="Roboto Light"/>
                <a:cs typeface="Roboto Light"/>
                <a:sym typeface="Roboto Light"/>
              </a:rPr>
              <a:t>Presentation </a:t>
            </a:r>
            <a:r>
              <a:rPr lang="tr-TR" dirty="0" err="1">
                <a:solidFill>
                  <a:srgbClr val="2D4F80"/>
                </a:solidFill>
                <a:ea typeface="Roboto Light"/>
                <a:cs typeface="Roboto Light"/>
                <a:sym typeface="Roboto Light"/>
              </a:rPr>
              <a:t>Title</a:t>
            </a:r>
            <a:endParaRPr lang="tr-TR" dirty="0">
              <a:solidFill>
                <a:srgbClr val="2D4F80"/>
              </a:solidFill>
            </a:endParaRPr>
          </a:p>
        </p:txBody>
      </p:sp>
      <p:sp>
        <p:nvSpPr>
          <p:cNvPr id="6" name="Google Shape;181;p23">
            <a:extLst>
              <a:ext uri="{FF2B5EF4-FFF2-40B4-BE49-F238E27FC236}">
                <a16:creationId xmlns:a16="http://schemas.microsoft.com/office/drawing/2014/main" id="{D1004015-8448-4B90-BA7E-A88BCC18535F}"/>
              </a:ext>
            </a:extLst>
          </p:cNvPr>
          <p:cNvSpPr/>
          <p:nvPr/>
        </p:nvSpPr>
        <p:spPr>
          <a:xfrm>
            <a:off x="2063452" y="2167352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Google Shape;182;p23">
            <a:extLst>
              <a:ext uri="{FF2B5EF4-FFF2-40B4-BE49-F238E27FC236}">
                <a16:creationId xmlns:a16="http://schemas.microsoft.com/office/drawing/2014/main" id="{9644AB3D-6C3B-4382-9A8E-EEB251C1BBCD}"/>
              </a:ext>
            </a:extLst>
          </p:cNvPr>
          <p:cNvSpPr txBox="1"/>
          <p:nvPr/>
        </p:nvSpPr>
        <p:spPr>
          <a:xfrm>
            <a:off x="2063452" y="2248852"/>
            <a:ext cx="162421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900"/>
          </a:p>
        </p:txBody>
      </p:sp>
      <p:sp>
        <p:nvSpPr>
          <p:cNvPr id="8" name="Google Shape;183;p23">
            <a:extLst>
              <a:ext uri="{FF2B5EF4-FFF2-40B4-BE49-F238E27FC236}">
                <a16:creationId xmlns:a16="http://schemas.microsoft.com/office/drawing/2014/main" id="{CDD03C1C-13A1-4F69-9095-EB0560AF3422}"/>
              </a:ext>
            </a:extLst>
          </p:cNvPr>
          <p:cNvSpPr txBox="1"/>
          <p:nvPr/>
        </p:nvSpPr>
        <p:spPr>
          <a:xfrm>
            <a:off x="2063452" y="2688589"/>
            <a:ext cx="1324966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lnSpc>
                <a:spcPct val="150000"/>
              </a:lnSpc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Cover</a:t>
            </a:r>
            <a:endParaRPr sz="900" dirty="0"/>
          </a:p>
        </p:txBody>
      </p:sp>
      <p:sp>
        <p:nvSpPr>
          <p:cNvPr id="9" name="Google Shape;185;p23">
            <a:extLst>
              <a:ext uri="{FF2B5EF4-FFF2-40B4-BE49-F238E27FC236}">
                <a16:creationId xmlns:a16="http://schemas.microsoft.com/office/drawing/2014/main" id="{8E589E01-D86A-45D9-AA83-799D1123D2B0}"/>
              </a:ext>
            </a:extLst>
          </p:cNvPr>
          <p:cNvSpPr/>
          <p:nvPr/>
        </p:nvSpPr>
        <p:spPr>
          <a:xfrm>
            <a:off x="3515417" y="2167352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Google Shape;186;p23">
            <a:extLst>
              <a:ext uri="{FF2B5EF4-FFF2-40B4-BE49-F238E27FC236}">
                <a16:creationId xmlns:a16="http://schemas.microsoft.com/office/drawing/2014/main" id="{2ECDFE66-69A0-4F47-AB67-C7D7999D019E}"/>
              </a:ext>
            </a:extLst>
          </p:cNvPr>
          <p:cNvSpPr txBox="1"/>
          <p:nvPr/>
        </p:nvSpPr>
        <p:spPr>
          <a:xfrm>
            <a:off x="3515417" y="2248852"/>
            <a:ext cx="205169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900"/>
          </a:p>
        </p:txBody>
      </p:sp>
      <p:sp>
        <p:nvSpPr>
          <p:cNvPr id="11" name="Google Shape;187;p23">
            <a:extLst>
              <a:ext uri="{FF2B5EF4-FFF2-40B4-BE49-F238E27FC236}">
                <a16:creationId xmlns:a16="http://schemas.microsoft.com/office/drawing/2014/main" id="{2EFF6B49-471B-46BE-ABD2-830E86C7F0D6}"/>
              </a:ext>
            </a:extLst>
          </p:cNvPr>
          <p:cNvSpPr txBox="1"/>
          <p:nvPr/>
        </p:nvSpPr>
        <p:spPr>
          <a:xfrm>
            <a:off x="3515417" y="2688589"/>
            <a:ext cx="1324966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lnSpc>
                <a:spcPct val="150000"/>
              </a:lnSpc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Contents</a:t>
            </a:r>
            <a:endParaRPr sz="900" dirty="0"/>
          </a:p>
        </p:txBody>
      </p:sp>
      <p:sp>
        <p:nvSpPr>
          <p:cNvPr id="12" name="Google Shape;189;p23">
            <a:extLst>
              <a:ext uri="{FF2B5EF4-FFF2-40B4-BE49-F238E27FC236}">
                <a16:creationId xmlns:a16="http://schemas.microsoft.com/office/drawing/2014/main" id="{227C2F41-AE10-4151-A925-F603E18D28EB}"/>
              </a:ext>
            </a:extLst>
          </p:cNvPr>
          <p:cNvSpPr/>
          <p:nvPr/>
        </p:nvSpPr>
        <p:spPr>
          <a:xfrm>
            <a:off x="4967381" y="2167352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90;p23">
            <a:extLst>
              <a:ext uri="{FF2B5EF4-FFF2-40B4-BE49-F238E27FC236}">
                <a16:creationId xmlns:a16="http://schemas.microsoft.com/office/drawing/2014/main" id="{C2DAEFE6-7757-4955-ADC3-83978360BFC8}"/>
              </a:ext>
            </a:extLst>
          </p:cNvPr>
          <p:cNvSpPr txBox="1"/>
          <p:nvPr/>
        </p:nvSpPr>
        <p:spPr>
          <a:xfrm>
            <a:off x="4967381" y="2248852"/>
            <a:ext cx="205601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900"/>
          </a:p>
        </p:txBody>
      </p:sp>
      <p:sp>
        <p:nvSpPr>
          <p:cNvPr id="14" name="Google Shape;191;p23">
            <a:extLst>
              <a:ext uri="{FF2B5EF4-FFF2-40B4-BE49-F238E27FC236}">
                <a16:creationId xmlns:a16="http://schemas.microsoft.com/office/drawing/2014/main" id="{DA186372-CC34-4385-9E69-0B2017361D10}"/>
              </a:ext>
            </a:extLst>
          </p:cNvPr>
          <p:cNvSpPr txBox="1"/>
          <p:nvPr/>
        </p:nvSpPr>
        <p:spPr>
          <a:xfrm>
            <a:off x="4967381" y="2688589"/>
            <a:ext cx="1324965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Section</a:t>
            </a:r>
            <a:r>
              <a:rPr lang="tr-TR" sz="1200" b="1" dirty="0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 Title1</a:t>
            </a:r>
          </a:p>
        </p:txBody>
      </p:sp>
      <p:sp>
        <p:nvSpPr>
          <p:cNvPr id="15" name="Google Shape;193;p23">
            <a:extLst>
              <a:ext uri="{FF2B5EF4-FFF2-40B4-BE49-F238E27FC236}">
                <a16:creationId xmlns:a16="http://schemas.microsoft.com/office/drawing/2014/main" id="{A72D0E2D-7319-4BC4-AC11-53742B7AD7FB}"/>
              </a:ext>
            </a:extLst>
          </p:cNvPr>
          <p:cNvSpPr/>
          <p:nvPr/>
        </p:nvSpPr>
        <p:spPr>
          <a:xfrm>
            <a:off x="6419346" y="2167352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" name="Google Shape;194;p23">
            <a:extLst>
              <a:ext uri="{FF2B5EF4-FFF2-40B4-BE49-F238E27FC236}">
                <a16:creationId xmlns:a16="http://schemas.microsoft.com/office/drawing/2014/main" id="{CF2ADF78-E874-49B9-BA6F-D22FD0BEF23D}"/>
              </a:ext>
            </a:extLst>
          </p:cNvPr>
          <p:cNvSpPr txBox="1"/>
          <p:nvPr/>
        </p:nvSpPr>
        <p:spPr>
          <a:xfrm>
            <a:off x="6419346" y="2248852"/>
            <a:ext cx="226543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900"/>
          </a:p>
        </p:txBody>
      </p:sp>
      <p:sp>
        <p:nvSpPr>
          <p:cNvPr id="17" name="Google Shape;195;p23">
            <a:extLst>
              <a:ext uri="{FF2B5EF4-FFF2-40B4-BE49-F238E27FC236}">
                <a16:creationId xmlns:a16="http://schemas.microsoft.com/office/drawing/2014/main" id="{AD94D949-F8F5-443D-BDB0-FCCF621630F3}"/>
              </a:ext>
            </a:extLst>
          </p:cNvPr>
          <p:cNvSpPr txBox="1"/>
          <p:nvPr/>
        </p:nvSpPr>
        <p:spPr>
          <a:xfrm>
            <a:off x="6419346" y="2688589"/>
            <a:ext cx="1324965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lnSpc>
                <a:spcPct val="150000"/>
              </a:lnSpc>
              <a:buClr>
                <a:srgbClr val="1F315B"/>
              </a:buClr>
              <a:buSzPts val="2400"/>
            </a:pPr>
            <a:r>
              <a:rPr lang="tr-TR" sz="1200" b="1" dirty="0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Project</a:t>
            </a:r>
            <a:endParaRPr sz="900" dirty="0"/>
          </a:p>
        </p:txBody>
      </p:sp>
      <p:sp>
        <p:nvSpPr>
          <p:cNvPr id="18" name="Google Shape;197;p23">
            <a:extLst>
              <a:ext uri="{FF2B5EF4-FFF2-40B4-BE49-F238E27FC236}">
                <a16:creationId xmlns:a16="http://schemas.microsoft.com/office/drawing/2014/main" id="{31A15C2E-D1EE-4A25-BC43-8EAD97B50B38}"/>
              </a:ext>
            </a:extLst>
          </p:cNvPr>
          <p:cNvSpPr/>
          <p:nvPr/>
        </p:nvSpPr>
        <p:spPr>
          <a:xfrm>
            <a:off x="7871311" y="2167352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" name="Google Shape;198;p23">
            <a:extLst>
              <a:ext uri="{FF2B5EF4-FFF2-40B4-BE49-F238E27FC236}">
                <a16:creationId xmlns:a16="http://schemas.microsoft.com/office/drawing/2014/main" id="{DD598A14-12B2-41E7-A533-F69D2AE79CCE}"/>
              </a:ext>
            </a:extLst>
          </p:cNvPr>
          <p:cNvSpPr txBox="1"/>
          <p:nvPr/>
        </p:nvSpPr>
        <p:spPr>
          <a:xfrm>
            <a:off x="7871311" y="2248852"/>
            <a:ext cx="206249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sz="900"/>
          </a:p>
        </p:txBody>
      </p:sp>
      <p:sp>
        <p:nvSpPr>
          <p:cNvPr id="20" name="Google Shape;199;p23">
            <a:extLst>
              <a:ext uri="{FF2B5EF4-FFF2-40B4-BE49-F238E27FC236}">
                <a16:creationId xmlns:a16="http://schemas.microsoft.com/office/drawing/2014/main" id="{9E614CA7-EEA8-4F82-965F-EF338406D906}"/>
              </a:ext>
            </a:extLst>
          </p:cNvPr>
          <p:cNvSpPr txBox="1"/>
          <p:nvPr/>
        </p:nvSpPr>
        <p:spPr>
          <a:xfrm>
            <a:off x="7871310" y="2688589"/>
            <a:ext cx="1435195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lnSpc>
                <a:spcPct val="150000"/>
              </a:lnSpc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Organization</a:t>
            </a:r>
            <a:endParaRPr sz="900" dirty="0"/>
          </a:p>
        </p:txBody>
      </p:sp>
      <p:sp>
        <p:nvSpPr>
          <p:cNvPr id="21" name="Google Shape;201;p23">
            <a:extLst>
              <a:ext uri="{FF2B5EF4-FFF2-40B4-BE49-F238E27FC236}">
                <a16:creationId xmlns:a16="http://schemas.microsoft.com/office/drawing/2014/main" id="{7B1E9EF4-31FB-4463-B93E-AB928FD5F879}"/>
              </a:ext>
            </a:extLst>
          </p:cNvPr>
          <p:cNvSpPr/>
          <p:nvPr/>
        </p:nvSpPr>
        <p:spPr>
          <a:xfrm>
            <a:off x="2063452" y="4300407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" name="Google Shape;202;p23">
            <a:extLst>
              <a:ext uri="{FF2B5EF4-FFF2-40B4-BE49-F238E27FC236}">
                <a16:creationId xmlns:a16="http://schemas.microsoft.com/office/drawing/2014/main" id="{88448685-94A0-4627-828A-57C3AA18FDFA}"/>
              </a:ext>
            </a:extLst>
          </p:cNvPr>
          <p:cNvSpPr txBox="1"/>
          <p:nvPr/>
        </p:nvSpPr>
        <p:spPr>
          <a:xfrm>
            <a:off x="2063452" y="4381907"/>
            <a:ext cx="211646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 sz="900"/>
          </a:p>
        </p:txBody>
      </p:sp>
      <p:sp>
        <p:nvSpPr>
          <p:cNvPr id="23" name="Google Shape;203;p23">
            <a:extLst>
              <a:ext uri="{FF2B5EF4-FFF2-40B4-BE49-F238E27FC236}">
                <a16:creationId xmlns:a16="http://schemas.microsoft.com/office/drawing/2014/main" id="{DA867C6C-6176-44FC-AE63-F4E6D7DA97DB}"/>
              </a:ext>
            </a:extLst>
          </p:cNvPr>
          <p:cNvSpPr txBox="1"/>
          <p:nvPr/>
        </p:nvSpPr>
        <p:spPr>
          <a:xfrm>
            <a:off x="2063452" y="4821644"/>
            <a:ext cx="1324966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Theoretical</a:t>
            </a:r>
            <a:r>
              <a:rPr lang="tr-TR" sz="1200" b="1" dirty="0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 Framework</a:t>
            </a:r>
            <a:endParaRPr sz="900" dirty="0"/>
          </a:p>
        </p:txBody>
      </p:sp>
      <p:sp>
        <p:nvSpPr>
          <p:cNvPr id="24" name="Google Shape;205;p23">
            <a:extLst>
              <a:ext uri="{FF2B5EF4-FFF2-40B4-BE49-F238E27FC236}">
                <a16:creationId xmlns:a16="http://schemas.microsoft.com/office/drawing/2014/main" id="{C3AA62A6-5AD5-40AA-80F9-37F2E8824583}"/>
              </a:ext>
            </a:extLst>
          </p:cNvPr>
          <p:cNvSpPr/>
          <p:nvPr/>
        </p:nvSpPr>
        <p:spPr>
          <a:xfrm>
            <a:off x="3515417" y="4300407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" name="Google Shape;206;p23">
            <a:extLst>
              <a:ext uri="{FF2B5EF4-FFF2-40B4-BE49-F238E27FC236}">
                <a16:creationId xmlns:a16="http://schemas.microsoft.com/office/drawing/2014/main" id="{A34FFE88-FA22-41E8-8200-B793286D2B1A}"/>
              </a:ext>
            </a:extLst>
          </p:cNvPr>
          <p:cNvSpPr txBox="1"/>
          <p:nvPr/>
        </p:nvSpPr>
        <p:spPr>
          <a:xfrm>
            <a:off x="3515417" y="4381907"/>
            <a:ext cx="220282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 sz="900"/>
          </a:p>
        </p:txBody>
      </p:sp>
      <p:sp>
        <p:nvSpPr>
          <p:cNvPr id="26" name="Google Shape;207;p23">
            <a:extLst>
              <a:ext uri="{FF2B5EF4-FFF2-40B4-BE49-F238E27FC236}">
                <a16:creationId xmlns:a16="http://schemas.microsoft.com/office/drawing/2014/main" id="{4A6FC808-2B7E-4956-98AE-0438F2A9A7C5}"/>
              </a:ext>
            </a:extLst>
          </p:cNvPr>
          <p:cNvSpPr txBox="1"/>
          <p:nvPr/>
        </p:nvSpPr>
        <p:spPr>
          <a:xfrm>
            <a:off x="3515417" y="4821644"/>
            <a:ext cx="1324965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Section</a:t>
            </a:r>
            <a:r>
              <a:rPr lang="tr-TR" sz="1200" b="1" dirty="0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 Title1</a:t>
            </a:r>
          </a:p>
        </p:txBody>
      </p:sp>
      <p:sp>
        <p:nvSpPr>
          <p:cNvPr id="27" name="Google Shape;209;p23">
            <a:extLst>
              <a:ext uri="{FF2B5EF4-FFF2-40B4-BE49-F238E27FC236}">
                <a16:creationId xmlns:a16="http://schemas.microsoft.com/office/drawing/2014/main" id="{ACA5AB14-00E2-419A-B9A0-F1002DC3AE29}"/>
              </a:ext>
            </a:extLst>
          </p:cNvPr>
          <p:cNvSpPr/>
          <p:nvPr/>
        </p:nvSpPr>
        <p:spPr>
          <a:xfrm>
            <a:off x="4967381" y="4300407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210;p23">
            <a:extLst>
              <a:ext uri="{FF2B5EF4-FFF2-40B4-BE49-F238E27FC236}">
                <a16:creationId xmlns:a16="http://schemas.microsoft.com/office/drawing/2014/main" id="{820D22D7-0198-4EF9-9C39-9D0272A43931}"/>
              </a:ext>
            </a:extLst>
          </p:cNvPr>
          <p:cNvSpPr txBox="1"/>
          <p:nvPr/>
        </p:nvSpPr>
        <p:spPr>
          <a:xfrm>
            <a:off x="4967381" y="4381907"/>
            <a:ext cx="215317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 sz="900"/>
          </a:p>
        </p:txBody>
      </p:sp>
      <p:sp>
        <p:nvSpPr>
          <p:cNvPr id="29" name="Google Shape;211;p23">
            <a:extLst>
              <a:ext uri="{FF2B5EF4-FFF2-40B4-BE49-F238E27FC236}">
                <a16:creationId xmlns:a16="http://schemas.microsoft.com/office/drawing/2014/main" id="{35DB7F68-AB34-4BBA-87B3-09B8DA9E961C}"/>
              </a:ext>
            </a:extLst>
          </p:cNvPr>
          <p:cNvSpPr txBox="1"/>
          <p:nvPr/>
        </p:nvSpPr>
        <p:spPr>
          <a:xfrm>
            <a:off x="4967381" y="4821644"/>
            <a:ext cx="1324965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lnSpc>
                <a:spcPct val="150000"/>
              </a:lnSpc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Reporting</a:t>
            </a:r>
            <a:endParaRPr sz="900" dirty="0"/>
          </a:p>
        </p:txBody>
      </p:sp>
      <p:sp>
        <p:nvSpPr>
          <p:cNvPr id="30" name="Google Shape;213;p23">
            <a:extLst>
              <a:ext uri="{FF2B5EF4-FFF2-40B4-BE49-F238E27FC236}">
                <a16:creationId xmlns:a16="http://schemas.microsoft.com/office/drawing/2014/main" id="{24840CE1-617A-487C-9408-F70E0CDBC3AA}"/>
              </a:ext>
            </a:extLst>
          </p:cNvPr>
          <p:cNvSpPr/>
          <p:nvPr/>
        </p:nvSpPr>
        <p:spPr>
          <a:xfrm>
            <a:off x="6419346" y="4300407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214;p23">
            <a:extLst>
              <a:ext uri="{FF2B5EF4-FFF2-40B4-BE49-F238E27FC236}">
                <a16:creationId xmlns:a16="http://schemas.microsoft.com/office/drawing/2014/main" id="{0B544FE6-D755-4805-A7D1-954E382BEBCF}"/>
              </a:ext>
            </a:extLst>
          </p:cNvPr>
          <p:cNvSpPr txBox="1"/>
          <p:nvPr/>
        </p:nvSpPr>
        <p:spPr>
          <a:xfrm>
            <a:off x="6419346" y="4381907"/>
            <a:ext cx="309017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 sz="900"/>
          </a:p>
        </p:txBody>
      </p:sp>
      <p:sp>
        <p:nvSpPr>
          <p:cNvPr id="32" name="Google Shape;215;p23">
            <a:extLst>
              <a:ext uri="{FF2B5EF4-FFF2-40B4-BE49-F238E27FC236}">
                <a16:creationId xmlns:a16="http://schemas.microsoft.com/office/drawing/2014/main" id="{BABD3B47-58AC-4FE8-AA22-A57C2E35425A}"/>
              </a:ext>
            </a:extLst>
          </p:cNvPr>
          <p:cNvSpPr txBox="1"/>
          <p:nvPr/>
        </p:nvSpPr>
        <p:spPr>
          <a:xfrm>
            <a:off x="6419346" y="4821644"/>
            <a:ext cx="1324966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Section</a:t>
            </a:r>
            <a:r>
              <a:rPr lang="tr-TR" sz="1200" b="1" dirty="0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 Title1</a:t>
            </a:r>
          </a:p>
        </p:txBody>
      </p:sp>
      <p:sp>
        <p:nvSpPr>
          <p:cNvPr id="33" name="Google Shape;217;p23">
            <a:extLst>
              <a:ext uri="{FF2B5EF4-FFF2-40B4-BE49-F238E27FC236}">
                <a16:creationId xmlns:a16="http://schemas.microsoft.com/office/drawing/2014/main" id="{EB2F7C09-AA8C-43C4-977A-27CB72096554}"/>
              </a:ext>
            </a:extLst>
          </p:cNvPr>
          <p:cNvSpPr/>
          <p:nvPr/>
        </p:nvSpPr>
        <p:spPr>
          <a:xfrm>
            <a:off x="7871311" y="4300407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" name="Google Shape;218;p23">
            <a:extLst>
              <a:ext uri="{FF2B5EF4-FFF2-40B4-BE49-F238E27FC236}">
                <a16:creationId xmlns:a16="http://schemas.microsoft.com/office/drawing/2014/main" id="{76B19874-BF41-4640-B60A-36F08A5F6CB6}"/>
              </a:ext>
            </a:extLst>
          </p:cNvPr>
          <p:cNvSpPr txBox="1"/>
          <p:nvPr/>
        </p:nvSpPr>
        <p:spPr>
          <a:xfrm>
            <a:off x="7871311" y="4381907"/>
            <a:ext cx="247054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 sz="900"/>
          </a:p>
        </p:txBody>
      </p:sp>
      <p:sp>
        <p:nvSpPr>
          <p:cNvPr id="35" name="Google Shape;219;p23">
            <a:extLst>
              <a:ext uri="{FF2B5EF4-FFF2-40B4-BE49-F238E27FC236}">
                <a16:creationId xmlns:a16="http://schemas.microsoft.com/office/drawing/2014/main" id="{9F931ED3-A396-4687-A887-EFA952A3EF69}"/>
              </a:ext>
            </a:extLst>
          </p:cNvPr>
          <p:cNvSpPr txBox="1"/>
          <p:nvPr/>
        </p:nvSpPr>
        <p:spPr>
          <a:xfrm>
            <a:off x="7871311" y="4821644"/>
            <a:ext cx="1324965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lnSpc>
                <a:spcPct val="150000"/>
              </a:lnSpc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Result</a:t>
            </a:r>
            <a:endParaRPr sz="900" dirty="0"/>
          </a:p>
        </p:txBody>
      </p:sp>
      <p:sp>
        <p:nvSpPr>
          <p:cNvPr id="36" name="Google Shape;221;p23">
            <a:extLst>
              <a:ext uri="{FF2B5EF4-FFF2-40B4-BE49-F238E27FC236}">
                <a16:creationId xmlns:a16="http://schemas.microsoft.com/office/drawing/2014/main" id="{49125CA5-BA33-494E-B1E7-0FCC94670EBC}"/>
              </a:ext>
            </a:extLst>
          </p:cNvPr>
          <p:cNvSpPr/>
          <p:nvPr/>
        </p:nvSpPr>
        <p:spPr>
          <a:xfrm>
            <a:off x="9433506" y="2167352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222;p23">
            <a:extLst>
              <a:ext uri="{FF2B5EF4-FFF2-40B4-BE49-F238E27FC236}">
                <a16:creationId xmlns:a16="http://schemas.microsoft.com/office/drawing/2014/main" id="{22BAC59F-0D90-44C0-9134-2DF844DEBB8F}"/>
              </a:ext>
            </a:extLst>
          </p:cNvPr>
          <p:cNvSpPr txBox="1"/>
          <p:nvPr/>
        </p:nvSpPr>
        <p:spPr>
          <a:xfrm>
            <a:off x="9433506" y="2248852"/>
            <a:ext cx="215316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900"/>
          </a:p>
        </p:txBody>
      </p:sp>
      <p:sp>
        <p:nvSpPr>
          <p:cNvPr id="38" name="Google Shape;223;p23">
            <a:extLst>
              <a:ext uri="{FF2B5EF4-FFF2-40B4-BE49-F238E27FC236}">
                <a16:creationId xmlns:a16="http://schemas.microsoft.com/office/drawing/2014/main" id="{665161AA-E4B1-4679-A7FD-06702CB27282}"/>
              </a:ext>
            </a:extLst>
          </p:cNvPr>
          <p:cNvSpPr txBox="1"/>
          <p:nvPr/>
        </p:nvSpPr>
        <p:spPr>
          <a:xfrm>
            <a:off x="9433506" y="2688589"/>
            <a:ext cx="1435195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Section</a:t>
            </a:r>
            <a:r>
              <a:rPr lang="tr-TR" sz="1200" b="1" dirty="0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 Title1</a:t>
            </a:r>
          </a:p>
        </p:txBody>
      </p:sp>
      <p:sp>
        <p:nvSpPr>
          <p:cNvPr id="39" name="Google Shape;225;p23">
            <a:extLst>
              <a:ext uri="{FF2B5EF4-FFF2-40B4-BE49-F238E27FC236}">
                <a16:creationId xmlns:a16="http://schemas.microsoft.com/office/drawing/2014/main" id="{2EB4738B-F64B-465F-80FC-1851E896EC1D}"/>
              </a:ext>
            </a:extLst>
          </p:cNvPr>
          <p:cNvSpPr/>
          <p:nvPr/>
        </p:nvSpPr>
        <p:spPr>
          <a:xfrm>
            <a:off x="9433506" y="4300407"/>
            <a:ext cx="450001" cy="18001"/>
          </a:xfrm>
          <a:prstGeom prst="rect">
            <a:avLst/>
          </a:prstGeom>
          <a:solidFill>
            <a:srgbClr val="1F315B"/>
          </a:solidFill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endParaRPr sz="5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226;p23">
            <a:extLst>
              <a:ext uri="{FF2B5EF4-FFF2-40B4-BE49-F238E27FC236}">
                <a16:creationId xmlns:a16="http://schemas.microsoft.com/office/drawing/2014/main" id="{C08891C4-FFF1-42D7-A868-440DBDF0D42E}"/>
              </a:ext>
            </a:extLst>
          </p:cNvPr>
          <p:cNvSpPr txBox="1"/>
          <p:nvPr/>
        </p:nvSpPr>
        <p:spPr>
          <a:xfrm>
            <a:off x="9433506" y="4381907"/>
            <a:ext cx="289802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en-US" sz="1700" b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 sz="900"/>
          </a:p>
        </p:txBody>
      </p:sp>
      <p:sp>
        <p:nvSpPr>
          <p:cNvPr id="41" name="Google Shape;227;p23">
            <a:extLst>
              <a:ext uri="{FF2B5EF4-FFF2-40B4-BE49-F238E27FC236}">
                <a16:creationId xmlns:a16="http://schemas.microsoft.com/office/drawing/2014/main" id="{E25D7CB2-A761-40DB-A09B-5EFFA0F0161F}"/>
              </a:ext>
            </a:extLst>
          </p:cNvPr>
          <p:cNvSpPr txBox="1"/>
          <p:nvPr/>
        </p:nvSpPr>
        <p:spPr>
          <a:xfrm>
            <a:off x="9433506" y="4821644"/>
            <a:ext cx="1435195" cy="24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lnSpc>
                <a:spcPct val="150000"/>
              </a:lnSpc>
              <a:buClr>
                <a:srgbClr val="1F315B"/>
              </a:buClr>
              <a:buSzPts val="2400"/>
            </a:pPr>
            <a:r>
              <a:rPr lang="tr-TR" sz="1200" b="1" dirty="0" err="1">
                <a:solidFill>
                  <a:srgbClr val="1F315B"/>
                </a:solidFill>
                <a:latin typeface="Roboto"/>
                <a:ea typeface="Roboto"/>
                <a:cs typeface="Roboto"/>
                <a:sym typeface="Roboto"/>
              </a:rPr>
              <a:t>Discussion</a:t>
            </a:r>
            <a:endParaRPr sz="900" dirty="0"/>
          </a:p>
        </p:txBody>
      </p:sp>
      <p:sp>
        <p:nvSpPr>
          <p:cNvPr id="42" name="Google Shape;229;p23">
            <a:extLst>
              <a:ext uri="{FF2B5EF4-FFF2-40B4-BE49-F238E27FC236}">
                <a16:creationId xmlns:a16="http://schemas.microsoft.com/office/drawing/2014/main" id="{8E0A32CD-BAA1-4858-ABDC-4B396C23F6A8}"/>
              </a:ext>
            </a:extLst>
          </p:cNvPr>
          <p:cNvSpPr txBox="1"/>
          <p:nvPr/>
        </p:nvSpPr>
        <p:spPr>
          <a:xfrm>
            <a:off x="2063452" y="885560"/>
            <a:ext cx="1950289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3" tIns="35713" rIns="35713" bIns="35713" anchor="ctr" anchorCtr="0">
            <a:noAutofit/>
          </a:bodyPr>
          <a:lstStyle/>
          <a:p>
            <a:pPr>
              <a:buClr>
                <a:srgbClr val="1F315B"/>
              </a:buClr>
              <a:buSzPts val="3400"/>
            </a:pPr>
            <a:r>
              <a:rPr lang="tr-TR" sz="1700" b="1" dirty="0" err="1">
                <a:solidFill>
                  <a:srgbClr val="1F315B"/>
                </a:solidFill>
                <a:latin typeface="Montserrat"/>
                <a:ea typeface="Montserrat"/>
                <a:cs typeface="Montserrat"/>
                <a:sym typeface="Montserrat"/>
              </a:rPr>
              <a:t>Contents</a:t>
            </a:r>
            <a:endParaRPr sz="900" dirty="0"/>
          </a:p>
        </p:txBody>
      </p:sp>
    </p:spTree>
    <p:extLst>
      <p:ext uri="{BB962C8B-B14F-4D97-AF65-F5344CB8AC3E}">
        <p14:creationId xmlns:p14="http://schemas.microsoft.com/office/powerpoint/2010/main" val="226262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>
            <a:extLst>
              <a:ext uri="{FF2B5EF4-FFF2-40B4-BE49-F238E27FC236}">
                <a16:creationId xmlns:a16="http://schemas.microsoft.com/office/drawing/2014/main" id="{E2FB6AD5-C9EC-4A73-A08A-D161B0638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tr-TR"/>
          </a:p>
        </p:txBody>
      </p:sp>
      <p:sp>
        <p:nvSpPr>
          <p:cNvPr id="7" name="Alt Başlık 6">
            <a:extLst>
              <a:ext uri="{FF2B5EF4-FFF2-40B4-BE49-F238E27FC236}">
                <a16:creationId xmlns:a16="http://schemas.microsoft.com/office/drawing/2014/main" id="{E2329358-7BEC-4E72-92D0-D06A39699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Google Shape;289;p28">
            <a:extLst>
              <a:ext uri="{FF2B5EF4-FFF2-40B4-BE49-F238E27FC236}">
                <a16:creationId xmlns:a16="http://schemas.microsoft.com/office/drawing/2014/main" id="{B6197EEE-8A4B-4A1F-9F1F-D3C7643DFBE0}"/>
              </a:ext>
            </a:extLst>
          </p:cNvPr>
          <p:cNvSpPr txBox="1">
            <a:spLocks/>
          </p:cNvSpPr>
          <p:nvPr/>
        </p:nvSpPr>
        <p:spPr>
          <a:xfrm rot="16200000">
            <a:off x="-65220" y="2483501"/>
            <a:ext cx="1584280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sz="900" b="1" dirty="0" err="1">
                <a:solidFill>
                  <a:srgbClr val="2D4F80"/>
                </a:solidFill>
                <a:latin typeface="+mj-lt"/>
              </a:rPr>
              <a:t>Presenter</a:t>
            </a:r>
            <a:endParaRPr lang="tr-TR" sz="900" b="1" dirty="0">
              <a:solidFill>
                <a:srgbClr val="2D4F80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sz="900" dirty="0">
                <a:solidFill>
                  <a:srgbClr val="2D4F80"/>
                </a:solidFill>
                <a:latin typeface="+mj-lt"/>
                <a:ea typeface="Roboto Light"/>
                <a:cs typeface="Roboto Light"/>
                <a:sym typeface="Roboto Light"/>
              </a:rPr>
              <a:t>Name </a:t>
            </a:r>
            <a:r>
              <a:rPr lang="tr-TR" sz="900" dirty="0" err="1">
                <a:solidFill>
                  <a:srgbClr val="2D4F80"/>
                </a:solidFill>
                <a:latin typeface="+mj-lt"/>
                <a:ea typeface="Roboto Light"/>
                <a:cs typeface="Roboto Light"/>
                <a:sym typeface="Roboto Light"/>
              </a:rPr>
              <a:t>Surname</a:t>
            </a:r>
            <a:endParaRPr lang="tr-TR" sz="900" dirty="0">
              <a:solidFill>
                <a:srgbClr val="2D4F80"/>
              </a:solidFill>
              <a:latin typeface="+mj-lt"/>
            </a:endParaRPr>
          </a:p>
        </p:txBody>
      </p:sp>
      <p:sp>
        <p:nvSpPr>
          <p:cNvPr id="5" name="Google Shape;290;p28">
            <a:extLst>
              <a:ext uri="{FF2B5EF4-FFF2-40B4-BE49-F238E27FC236}">
                <a16:creationId xmlns:a16="http://schemas.microsoft.com/office/drawing/2014/main" id="{215B1A81-D483-4339-94EE-FDB23364DAB7}"/>
              </a:ext>
            </a:extLst>
          </p:cNvPr>
          <p:cNvSpPr txBox="1">
            <a:spLocks/>
          </p:cNvSpPr>
          <p:nvPr/>
        </p:nvSpPr>
        <p:spPr>
          <a:xfrm rot="16200000">
            <a:off x="92749" y="4604613"/>
            <a:ext cx="1254504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2D4F80"/>
                </a:solidFill>
                <a:ea typeface="Roboto Light"/>
                <a:cs typeface="Roboto Light"/>
                <a:sym typeface="Roboto Light"/>
              </a:rPr>
              <a:t>DEHUKAM</a:t>
            </a:r>
            <a:endParaRPr lang="tr-TR" b="1" dirty="0">
              <a:solidFill>
                <a:srgbClr val="2D4F80"/>
              </a:solidFill>
            </a:endParaRPr>
          </a:p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dirty="0">
                <a:solidFill>
                  <a:srgbClr val="2D4F80"/>
                </a:solidFill>
                <a:ea typeface="Roboto Light"/>
                <a:sym typeface="Roboto Light"/>
              </a:rPr>
              <a:t>Presentation </a:t>
            </a:r>
            <a:r>
              <a:rPr lang="tr-TR" dirty="0" err="1">
                <a:solidFill>
                  <a:srgbClr val="2D4F80"/>
                </a:solidFill>
                <a:ea typeface="Roboto Light"/>
                <a:sym typeface="Roboto Light"/>
              </a:rPr>
              <a:t>Title</a:t>
            </a:r>
            <a:endParaRPr lang="tr-TR" dirty="0">
              <a:solidFill>
                <a:srgbClr val="2D4F80"/>
              </a:solidFill>
            </a:endParaRPr>
          </a:p>
        </p:txBody>
      </p:sp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A3F5F884-1718-46E7-B2E0-DB998293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7A9-B7CD-410A-9F33-E612E30DCFE8}" type="datetime1">
              <a:rPr lang="tr-TR" smtClean="0"/>
              <a:t>30.06.2023</a:t>
            </a:fld>
            <a:endParaRPr lang="tr-TR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93BC838-A4AB-429F-8171-74FFDF4E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/>
              <a:t>/ </a:t>
            </a:r>
            <a:fld id="{8AE630FA-0AD6-4B18-89E8-7BD13329CE59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10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7EDBEF-83F6-47A7-8D4D-CBC7B2092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C3A2E2C-8F39-4256-8D31-7A36ED4C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5A9-C27C-48E1-BE78-2682D2186571}" type="datetime1">
              <a:rPr lang="tr-TR" smtClean="0"/>
              <a:t>30.06.2023</a:t>
            </a:fld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F8B3BC5-5101-4EC6-A1B9-FA5A6905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/>
              <a:t>/ </a:t>
            </a:r>
            <a:fld id="{8AE630FA-0AD6-4B18-89E8-7BD13329CE59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5" name="Google Shape;159;p21">
            <a:extLst>
              <a:ext uri="{FF2B5EF4-FFF2-40B4-BE49-F238E27FC236}">
                <a16:creationId xmlns:a16="http://schemas.microsoft.com/office/drawing/2014/main" id="{D42B7D19-1352-4C58-8546-7BCC93DA3AA3}"/>
              </a:ext>
            </a:extLst>
          </p:cNvPr>
          <p:cNvSpPr txBox="1">
            <a:spLocks/>
          </p:cNvSpPr>
          <p:nvPr/>
        </p:nvSpPr>
        <p:spPr>
          <a:xfrm rot="-5400000">
            <a:off x="-48391" y="2704735"/>
            <a:ext cx="1584280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44005" lvl="0" indent="0" algn="ctr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None/>
              <a:defRPr sz="28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lvl="1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lvl="3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lvl="4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lvl="5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lvl="6" indent="-17145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lvl="7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lvl="8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Presenter</a:t>
            </a:r>
            <a:endParaRPr kumimoji="0" lang="tr-TR" sz="9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lang="tr-TR" sz="900" dirty="0">
                <a:solidFill>
                  <a:sysClr val="window" lastClr="FFFFFF"/>
                </a:solidFill>
                <a:ea typeface="Roboto Light"/>
                <a:sym typeface="Roboto Light"/>
              </a:rPr>
              <a:t>Name </a:t>
            </a:r>
            <a:r>
              <a:rPr lang="tr-TR" sz="900" dirty="0" err="1">
                <a:solidFill>
                  <a:sysClr val="window" lastClr="FFFFFF"/>
                </a:solidFill>
                <a:ea typeface="Roboto Light"/>
                <a:sym typeface="Roboto Light"/>
              </a:rPr>
              <a:t>Surname</a:t>
            </a:r>
            <a:endParaRPr kumimoji="0" lang="tr-TR" sz="9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Google Shape;160;p21">
            <a:extLst>
              <a:ext uri="{FF2B5EF4-FFF2-40B4-BE49-F238E27FC236}">
                <a16:creationId xmlns:a16="http://schemas.microsoft.com/office/drawing/2014/main" id="{26A0CED9-20B6-4CED-BB2E-B1B8D685EDEB}"/>
              </a:ext>
            </a:extLst>
          </p:cNvPr>
          <p:cNvSpPr txBox="1">
            <a:spLocks/>
          </p:cNvSpPr>
          <p:nvPr/>
        </p:nvSpPr>
        <p:spPr>
          <a:xfrm rot="-5400000">
            <a:off x="109578" y="4618813"/>
            <a:ext cx="1254504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lvl="0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lvl="3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lvl="4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lvl="5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lvl="6" indent="-17145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lvl="7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lvl="8" indent="-184595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2214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Roboto Light"/>
                <a:cs typeface="Roboto Light"/>
                <a:sym typeface="Roboto Light"/>
              </a:rPr>
              <a:t>DEHUKAM</a:t>
            </a:r>
            <a:endParaRPr kumimoji="0" lang="tr-TR" sz="9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15B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Roboto Light"/>
                <a:cs typeface="Roboto Light"/>
                <a:sym typeface="Roboto Light"/>
              </a:rPr>
              <a:t>Presentation </a:t>
            </a:r>
            <a:r>
              <a:rPr kumimoji="0" lang="tr-TR" sz="9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Roboto Light"/>
                <a:cs typeface="Roboto Light"/>
                <a:sym typeface="Roboto Light"/>
              </a:rPr>
              <a:t>Title</a:t>
            </a:r>
            <a:endParaRPr kumimoji="0" lang="tr-TR" sz="9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02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>
            <a:extLst>
              <a:ext uri="{FF2B5EF4-FFF2-40B4-BE49-F238E27FC236}">
                <a16:creationId xmlns:a16="http://schemas.microsoft.com/office/drawing/2014/main" id="{E2FB6AD5-C9EC-4A73-A08A-D161B0638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7" name="Alt Başlık 6">
            <a:extLst>
              <a:ext uri="{FF2B5EF4-FFF2-40B4-BE49-F238E27FC236}">
                <a16:creationId xmlns:a16="http://schemas.microsoft.com/office/drawing/2014/main" id="{E2329358-7BEC-4E72-92D0-D06A39699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Google Shape;289;p28">
            <a:extLst>
              <a:ext uri="{FF2B5EF4-FFF2-40B4-BE49-F238E27FC236}">
                <a16:creationId xmlns:a16="http://schemas.microsoft.com/office/drawing/2014/main" id="{B6197EEE-8A4B-4A1F-9F1F-D3C7643DFBE0}"/>
              </a:ext>
            </a:extLst>
          </p:cNvPr>
          <p:cNvSpPr txBox="1">
            <a:spLocks/>
          </p:cNvSpPr>
          <p:nvPr/>
        </p:nvSpPr>
        <p:spPr>
          <a:xfrm rot="16200000">
            <a:off x="-65220" y="2483501"/>
            <a:ext cx="1584280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sz="900" b="1" dirty="0" err="1">
                <a:solidFill>
                  <a:srgbClr val="2D4F80"/>
                </a:solidFill>
                <a:latin typeface="+mj-lt"/>
              </a:rPr>
              <a:t>Presenter</a:t>
            </a:r>
            <a:endParaRPr lang="tr-TR" sz="900" b="1" dirty="0">
              <a:solidFill>
                <a:srgbClr val="2D4F80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sz="900" dirty="0">
                <a:solidFill>
                  <a:srgbClr val="2D4F80"/>
                </a:solidFill>
                <a:latin typeface="+mj-lt"/>
                <a:ea typeface="Roboto Light"/>
                <a:cs typeface="Roboto Light"/>
                <a:sym typeface="Roboto Light"/>
              </a:rPr>
              <a:t>Name </a:t>
            </a:r>
            <a:r>
              <a:rPr lang="tr-TR" sz="900" dirty="0" err="1">
                <a:solidFill>
                  <a:srgbClr val="2D4F80"/>
                </a:solidFill>
                <a:latin typeface="+mj-lt"/>
                <a:ea typeface="Roboto Light"/>
                <a:cs typeface="Roboto Light"/>
                <a:sym typeface="Roboto Light"/>
              </a:rPr>
              <a:t>Surname</a:t>
            </a:r>
            <a:endParaRPr lang="tr-TR" sz="900" dirty="0">
              <a:solidFill>
                <a:srgbClr val="2D4F80"/>
              </a:solidFill>
              <a:latin typeface="+mj-lt"/>
            </a:endParaRPr>
          </a:p>
        </p:txBody>
      </p:sp>
      <p:sp>
        <p:nvSpPr>
          <p:cNvPr id="5" name="Google Shape;290;p28">
            <a:extLst>
              <a:ext uri="{FF2B5EF4-FFF2-40B4-BE49-F238E27FC236}">
                <a16:creationId xmlns:a16="http://schemas.microsoft.com/office/drawing/2014/main" id="{215B1A81-D483-4339-94EE-FDB23364DAB7}"/>
              </a:ext>
            </a:extLst>
          </p:cNvPr>
          <p:cNvSpPr txBox="1">
            <a:spLocks/>
          </p:cNvSpPr>
          <p:nvPr/>
        </p:nvSpPr>
        <p:spPr>
          <a:xfrm rot="16200000">
            <a:off x="92749" y="4604613"/>
            <a:ext cx="1254504" cy="338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5713" tIns="35713" rIns="35713" bIns="35713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2D4F80"/>
                </a:solidFill>
                <a:ea typeface="Roboto Light"/>
                <a:cs typeface="Roboto Light"/>
                <a:sym typeface="Roboto Light"/>
              </a:rPr>
              <a:t>DEHUKAM</a:t>
            </a:r>
            <a:endParaRPr lang="tr-TR" b="1" dirty="0">
              <a:solidFill>
                <a:srgbClr val="2D4F80"/>
              </a:solidFill>
            </a:endParaRPr>
          </a:p>
          <a:p>
            <a:pPr marL="0" indent="0">
              <a:lnSpc>
                <a:spcPct val="100000"/>
              </a:lnSpc>
              <a:buSzPts val="1800"/>
              <a:buFont typeface="Arial" panose="020B0604020202020204" pitchFamily="34" charset="0"/>
              <a:buNone/>
            </a:pPr>
            <a:r>
              <a:rPr lang="tr-TR" dirty="0">
                <a:solidFill>
                  <a:srgbClr val="2D4F80"/>
                </a:solidFill>
                <a:ea typeface="Roboto Light"/>
                <a:cs typeface="Roboto Light"/>
                <a:sym typeface="Roboto Light"/>
              </a:rPr>
              <a:t>Presentation </a:t>
            </a:r>
            <a:r>
              <a:rPr lang="tr-TR" dirty="0" err="1">
                <a:solidFill>
                  <a:srgbClr val="2D4F80"/>
                </a:solidFill>
                <a:ea typeface="Roboto Light"/>
                <a:cs typeface="Roboto Light"/>
                <a:sym typeface="Roboto Light"/>
              </a:rPr>
              <a:t>Title</a:t>
            </a:r>
            <a:endParaRPr lang="tr-TR" dirty="0">
              <a:solidFill>
                <a:srgbClr val="2D4F80"/>
              </a:solidFill>
            </a:endParaRPr>
          </a:p>
        </p:txBody>
      </p:sp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A3F5F884-1718-46E7-B2E0-DB998293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7A9-B7CD-410A-9F33-E612E30DCFE8}" type="datetime1">
              <a:rPr lang="tr-TR" smtClean="0"/>
              <a:t>30.06.2023</a:t>
            </a:fld>
            <a:endParaRPr lang="tr-TR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93BC838-A4AB-429F-8171-74FFDF4E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/>
              <a:t>/ </a:t>
            </a:r>
            <a:fld id="{8AE630FA-0AD6-4B18-89E8-7BD13329CE59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3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spcFirstLastPara="1" vert="horz" wrap="square" lIns="35713" tIns="35713" rIns="35713" bIns="35713" rtlCol="0" anchor="ctr" anchorCtr="0">
        <a:noAutofit/>
      </a:bodyPr>
      <a:lstStyle>
        <a:defPPr marL="0" indent="0" algn="l">
          <a:lnSpc>
            <a:spcPct val="100000"/>
          </a:lnSpc>
          <a:spcBef>
            <a:spcPts val="0"/>
          </a:spcBef>
          <a:buSzPts val="1800"/>
          <a:buFont typeface="Arial" panose="020B0604020202020204" pitchFamily="34" charset="0"/>
          <a:buNone/>
          <a:defRPr sz="900" b="1" kern="700" baseline="0" dirty="0" smtClean="0">
            <a:solidFill>
              <a:schemeClr val="tx1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69</Words>
  <Application>Microsoft Office PowerPoint</Application>
  <PresentationFormat>Geniş ekran</PresentationFormat>
  <Paragraphs>51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Montserrat</vt:lpstr>
      <vt:lpstr>Montserrat Light</vt:lpstr>
      <vt:lpstr>Roboto</vt:lpstr>
      <vt:lpstr>Office Teması</vt:lpstr>
      <vt:lpstr>2_Özel Tasarım</vt:lpstr>
      <vt:lpstr>1_Özel Tasarım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Menderes</dc:creator>
  <cp:lastModifiedBy>Menderes</cp:lastModifiedBy>
  <cp:revision>16</cp:revision>
  <dcterms:created xsi:type="dcterms:W3CDTF">2023-06-29T19:58:09Z</dcterms:created>
  <dcterms:modified xsi:type="dcterms:W3CDTF">2023-06-30T13:23:31Z</dcterms:modified>
</cp:coreProperties>
</file>